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1"/>
  </p:sldMasterIdLst>
  <p:notesMasterIdLst>
    <p:notesMasterId r:id="rId46"/>
  </p:notesMasterIdLst>
  <p:sldIdLst>
    <p:sldId id="256" r:id="rId2"/>
    <p:sldId id="299" r:id="rId3"/>
    <p:sldId id="30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7" r:id="rId22"/>
    <p:sldId id="276" r:id="rId23"/>
    <p:sldId id="275" r:id="rId24"/>
    <p:sldId id="278" r:id="rId25"/>
    <p:sldId id="279" r:id="rId26"/>
    <p:sldId id="280" r:id="rId27"/>
    <p:sldId id="281" r:id="rId28"/>
    <p:sldId id="282" r:id="rId29"/>
    <p:sldId id="283" r:id="rId30"/>
    <p:sldId id="298" r:id="rId31"/>
    <p:sldId id="284" r:id="rId32"/>
    <p:sldId id="285" r:id="rId33"/>
    <p:sldId id="286" r:id="rId34"/>
    <p:sldId id="287" r:id="rId35"/>
    <p:sldId id="288" r:id="rId36"/>
    <p:sldId id="293" r:id="rId37"/>
    <p:sldId id="289" r:id="rId38"/>
    <p:sldId id="290" r:id="rId39"/>
    <p:sldId id="291" r:id="rId40"/>
    <p:sldId id="292" r:id="rId41"/>
    <p:sldId id="297" r:id="rId42"/>
    <p:sldId id="294" r:id="rId43"/>
    <p:sldId id="295" r:id="rId44"/>
    <p:sldId id="296" r:id="rId4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 snapToObjects="1">
      <p:cViewPr varScale="1">
        <p:scale>
          <a:sx n="103" d="100"/>
          <a:sy n="103" d="100"/>
        </p:scale>
        <p:origin x="192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57484-F38B-9B47-8C61-7667B1B5C30C}" type="datetimeFigureOut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334BF-AC49-7B45-B5E8-46C646C6A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87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3C6E2-76D0-1847-9317-EF1B146D760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81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3BECCC-E7AD-5A43-A195-81DB99EC7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88454BD-D143-DF47-B334-5FCE1D23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E4D7D4-702B-6148-9313-8E91B305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3C0A-6A2E-6544-BE10-F274E4B300BF}" type="datetime1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B04DC7-986E-1D40-8D95-8D4FF87D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FF088F-7F72-CB46-9788-358EB71C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02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A3E8F3-BA17-E644-AD15-7262CD06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BF15475-D827-2047-A93F-609040471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C6B5D0-AA01-CB44-87B6-2957BCD90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ABF6-83F1-6149-AA6C-24F332896B01}" type="datetime1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1ADF79-4C43-4847-A6B6-D1E02FD3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79CE76-0173-6B4A-A288-D24532AE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62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2210707-F990-F143-908F-29F0A7279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252E684-5FED-AA48-8791-30E894F1F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2BC402-8297-B747-B2E1-71522919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4AAE-F7AA-CC45-9DBA-A76107FC928E}" type="datetime1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85F55D-472D-514C-9A59-E31C85C0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9248CC-C102-EF48-95DE-179672B3A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51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DE5DC-C22D-9B44-AF5F-5608F71F1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5F6CDC-A55D-F243-8C68-8DCD6BEC9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7B2BAC-EC8C-2E47-A22B-A3D22CC9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48B2-1312-2F4B-9098-253FBD720414}" type="datetime1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0940AE-382D-3A40-931A-A88CE312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CD7724-4657-B54F-8916-CFAB9064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72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76D460-89D9-B24F-845D-76A46C30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6AE3A5-C006-E14A-A95D-D1789AEC7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AEC0D0-C2D8-6742-98A1-070B66EF3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AD9F-8A0D-4C44-8037-84D229F3F87E}" type="datetime1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60975C-DC83-2A4B-9EF0-4EE804F7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DC212F-5699-5A42-A4CB-1ED31292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76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E3CDA2-88A6-1F48-AA06-0471CBAD0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D44F99-0546-054D-9081-328A751EF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10E79C-0536-7B41-9761-962D2BA41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BC7E5F-3EE4-F84D-91C4-D2BA22F0F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3628-088A-224A-9FE1-0F5794AF1543}" type="datetime1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0A1DA5-48F6-EA48-8A4F-9C27C18DB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79ED04-EA7A-C346-BA91-1AF2FEC7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86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3470C7-737D-9B46-B232-494F7E2F0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B43EA2-A9FD-EE4F-94DB-C0887BFC4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CBD4F59-B26C-4245-81F3-09E976AFC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048346F-38D2-5C46-A077-0167D93BB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67D944-AF92-BC42-AFB6-BCC102887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8551BDD-B629-AB4B-9B31-5D166EC08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DC12-4A4A-6646-9AE0-6D32CE736A83}" type="datetime1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56C921F-4BBA-9B47-A3E9-A17C93B2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90AE0DF-6D65-2B46-BD6A-81CDEE6B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13866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2E19D7-10C0-A043-A383-CA61AA78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5B83FDC-ED45-2D43-A20C-EF116DE1A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6DD1-B190-AD4C-A1CB-25C38CA31CFD}" type="datetime1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DA40D56-2604-454C-92A5-577C1BA4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E50C84-943B-7C4D-882C-EA56D080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23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AD740CD-35AA-F44B-85E7-C6A1D27E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E7F0-D27C-394F-934A-F4BFC158F1E6}" type="datetime1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2085072-46FD-B648-938B-6A55F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FB1624-1B8E-3349-9A04-FDE2B3A8F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51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F3D974-CFE7-0741-9D68-7FD7F0EE1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7261F7-16D9-B54C-A212-73BDD13AA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CA6BD8E-D110-1444-8924-97CFD01B7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0CF4FC-7B40-AC4E-B80D-6EFFE8B7C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75A6-9AED-4142-869D-6BFFC5ECF58B}" type="datetime1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6BFA43-FC8A-6148-9EB5-2C6FD7CD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F449E1-9E2D-3B4B-A027-2AAD0BD8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99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DEDBFB-D7D9-F84C-B6F4-4E25F7CF4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984F480-4320-6F4B-B1FE-9A771C345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43FD36-F57D-9147-8D6C-8865BFCB6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1FF6153-15DC-8042-9F52-0BB00B71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86FB-4C09-FD4F-B697-396BE83CAE84}" type="datetime1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012843-F809-4748-A2C9-FD9ED034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8F2A4F-C493-9A4C-A084-531AABDC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29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E5356D2-F9B6-1B49-A165-BE666649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CBB4DF-BD3C-304F-B5A8-6AA1C9363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7F5136-E306-C14D-BE45-76B66B61F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3DC12-4A4A-6646-9AE0-6D32CE736A83}" type="datetime1">
              <a:rPr kumimoji="1" lang="ja-JP" altLang="en-US" smtClean="0"/>
              <a:t>2021/2/20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DDB5DA-4F62-D94F-A773-D4421DEE1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1C9428-3B1F-E94A-AC6E-B696CC961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BE3-9EE9-B841-9D67-99E6C9876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38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1D6FE1-E53D-294E-8BA2-A66316518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1884363"/>
            <a:ext cx="9144000" cy="2387600"/>
          </a:xfrm>
        </p:spPr>
        <p:txBody>
          <a:bodyPr/>
          <a:lstStyle/>
          <a:p>
            <a:r>
              <a:rPr kumimoji="1" lang="ja-JP" altLang="en-US" b="1"/>
              <a:t>バーチャル寺町ツアー</a:t>
            </a:r>
            <a:br>
              <a:rPr kumimoji="1" lang="en-US" altLang="ja-JP" b="1" dirty="0"/>
            </a:br>
            <a:r>
              <a:rPr kumimoji="1" lang="ja-JP" altLang="en-US" b="1"/>
              <a:t>に出かけよう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5634DA-502B-A345-95DD-BC786117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649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B9DB2-99E0-A249-9C11-5EE6AE00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561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b="1"/>
              <a:t>本満寺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230B359B-03D8-C543-9EDB-D40D85960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924887"/>
            <a:ext cx="7218406" cy="5421825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C99497-63EF-D24E-9222-CF587C80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8A32677-A027-2D48-85F0-BDA64688B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896" y="924886"/>
            <a:ext cx="8153120" cy="54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9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C6618D-F61F-8647-9A96-1EF7EA07F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459681A2-6FF2-B14F-AA7B-940202EDB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703" y="1352185"/>
            <a:ext cx="3265544" cy="4351338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FD6D0B-9C92-7842-A33E-971E5BA6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BC375F9-88EB-714B-8658-EBA375D09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744" y="911654"/>
            <a:ext cx="76200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4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38B693-A494-5B4E-806D-E038BCD49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986"/>
            <a:ext cx="10515600" cy="697556"/>
          </a:xfrm>
        </p:spPr>
        <p:txBody>
          <a:bodyPr>
            <a:normAutofit/>
          </a:bodyPr>
          <a:lstStyle/>
          <a:p>
            <a:r>
              <a:rPr kumimoji="1" lang="ja-JP" altLang="en-US" sz="3200" b="1"/>
              <a:t>清浄華院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08503E0B-5461-6543-B39C-F9B155C91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70" y="1877568"/>
            <a:ext cx="4777260" cy="319121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286289-96E1-C544-BC4B-9CAD26E4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E0CA781-A092-DA46-AB0F-B9284F78C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425" y="1473749"/>
            <a:ext cx="6776350" cy="452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70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F7FE2E-61DD-2643-9498-CAFC7F65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340"/>
          </a:xfrm>
        </p:spPr>
        <p:txBody>
          <a:bodyPr>
            <a:normAutofit/>
          </a:bodyPr>
          <a:lstStyle/>
          <a:p>
            <a:r>
              <a:rPr kumimoji="1" lang="ja-JP" altLang="en-US" sz="3200" b="1"/>
              <a:t>泣き不動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9DBA6EF0-413B-B048-A493-68498DD6E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287" y="1503283"/>
            <a:ext cx="6286356" cy="4853067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E629A3-6259-A94E-BE14-8B595D08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3B44AFF-9167-B644-A152-025CE2DB5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789" y="1544344"/>
            <a:ext cx="4337222" cy="477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0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646EE5-C74F-1D48-947E-2C588DD70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5" y="358345"/>
            <a:ext cx="10515600" cy="677435"/>
          </a:xfrm>
        </p:spPr>
        <p:txBody>
          <a:bodyPr>
            <a:normAutofit/>
          </a:bodyPr>
          <a:lstStyle/>
          <a:p>
            <a:r>
              <a:rPr kumimoji="1" lang="ja-JP" altLang="en-US" sz="3200" b="1"/>
              <a:t>蘆山寺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BA2F90B9-2AB1-1F49-ADBD-D386DBB14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011" y="992358"/>
            <a:ext cx="7512907" cy="5439345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AF8BDB-3090-5E46-ACD4-EF31112C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84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30128A-8F7F-4D44-B4AC-AC51DC729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E3015FE3-8567-544D-ADE6-099717ADC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027" y="773859"/>
            <a:ext cx="7117016" cy="5274966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A40991-BECD-314C-8430-6B8C074D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E7724DB-E96D-5B40-A6F3-DDD9CD9FC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743" y="773860"/>
            <a:ext cx="8733388" cy="527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3818ED-C4FD-034D-98C4-566A890C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625475"/>
          </a:xfrm>
        </p:spPr>
        <p:txBody>
          <a:bodyPr>
            <a:normAutofit/>
          </a:bodyPr>
          <a:lstStyle/>
          <a:p>
            <a:r>
              <a:rPr kumimoji="1" lang="ja-JP" altLang="en-US" sz="3200" b="1"/>
              <a:t>下御霊神社</a:t>
            </a:r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0306F2BD-8D21-204C-B5B4-87962820C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802" y="1616075"/>
            <a:ext cx="6677245" cy="4351338"/>
          </a:xfr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8016B64-5B84-6348-9B89-8349E885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BD75CFA-7975-FA48-B9F6-CA96CE185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606" y="1876424"/>
            <a:ext cx="4559344" cy="34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75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CF3351-4E92-4F43-849F-6AE8AEF8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447925" cy="539750"/>
          </a:xfrm>
        </p:spPr>
        <p:txBody>
          <a:bodyPr>
            <a:normAutofit/>
          </a:bodyPr>
          <a:lstStyle/>
          <a:p>
            <a:r>
              <a:rPr kumimoji="1" lang="ja-JP" altLang="en-US" sz="3200" b="1"/>
              <a:t>革堂行願寺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E39064E2-283D-6C45-B327-432A74AE9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0282" y="1890584"/>
            <a:ext cx="5813923" cy="4139514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BCE696-16BB-454A-B63F-1C53D093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2FA9FD8-A0DD-6648-B74B-33D6D5170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638300"/>
            <a:ext cx="5572007" cy="449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36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9B8B2B-BC7E-0142-92BD-16FA91FE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15226B19-E998-DF4D-923C-4F67F6005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9708" y="1768475"/>
            <a:ext cx="5801784" cy="4351338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643273-0904-D945-84D0-616B306C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CB1F7AC-1C48-F444-B1C3-F7C6B7F8C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2047875"/>
            <a:ext cx="5429250" cy="407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12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9928A-70F3-2B45-959F-56069055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b="1"/>
              <a:t>寺町アーケード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3370C0F3-8665-A444-96AB-7EEA3E6CB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2900" y="825183"/>
            <a:ext cx="6829425" cy="5805012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479420-D419-4F45-BE52-4C9546C3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59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3323A55-2C5F-BF40-8E09-D3AB525C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2865-D7E1-1B44-A422-72D591F226B7}" type="slidenum">
              <a:rPr lang="es-ES" altLang="ja-JP" smtClean="0"/>
              <a:pPr/>
              <a:t>2</a:t>
            </a:fld>
            <a:endParaRPr lang="es-ES" altLang="ja-JP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F994F6F-4C2F-3945-B32F-9944786E2692}"/>
              </a:ext>
            </a:extLst>
          </p:cNvPr>
          <p:cNvGrpSpPr/>
          <p:nvPr/>
        </p:nvGrpSpPr>
        <p:grpSpPr>
          <a:xfrm rot="16200000">
            <a:off x="4295800" y="-2475656"/>
            <a:ext cx="3888432" cy="11233248"/>
            <a:chOff x="2966262" y="0"/>
            <a:chExt cx="2385280" cy="685800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3BD8A086-7CD2-3E40-BF22-58DE59AD5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6262" y="0"/>
              <a:ext cx="2385280" cy="6858000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7DED992-6F64-EE41-BDAF-920BC692AB8A}"/>
                </a:ext>
              </a:extLst>
            </p:cNvPr>
            <p:cNvSpPr/>
            <p:nvPr/>
          </p:nvSpPr>
          <p:spPr>
            <a:xfrm>
              <a:off x="4266648" y="1706510"/>
              <a:ext cx="59372" cy="652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C8146111-9E47-7248-BC44-601B6B7FEE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5976" y="1752598"/>
              <a:ext cx="259986" cy="161878"/>
            </a:xfrm>
            <a:prstGeom prst="straightConnector1">
              <a:avLst/>
            </a:prstGeom>
            <a:ln w="31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71E6A7-F08B-5047-9183-7FF7E6BC3B6D}"/>
              </a:ext>
            </a:extLst>
          </p:cNvPr>
          <p:cNvSpPr txBox="1"/>
          <p:nvPr/>
        </p:nvSpPr>
        <p:spPr>
          <a:xfrm>
            <a:off x="911424" y="764704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鞍馬口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967DF69-A796-934B-BA77-413B0C65E28B}"/>
              </a:ext>
            </a:extLst>
          </p:cNvPr>
          <p:cNvSpPr txBox="1"/>
          <p:nvPr/>
        </p:nvSpPr>
        <p:spPr>
          <a:xfrm>
            <a:off x="5159896" y="764704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大原口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12581E6-868C-0048-A658-C213F09F7500}"/>
              </a:ext>
            </a:extLst>
          </p:cNvPr>
          <p:cNvSpPr txBox="1"/>
          <p:nvPr/>
        </p:nvSpPr>
        <p:spPr>
          <a:xfrm>
            <a:off x="8976320" y="764704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荒神口</a:t>
            </a:r>
          </a:p>
        </p:txBody>
      </p:sp>
    </p:spTree>
    <p:extLst>
      <p:ext uri="{BB962C8B-B14F-4D97-AF65-F5344CB8AC3E}">
        <p14:creationId xmlns:p14="http://schemas.microsoft.com/office/powerpoint/2010/main" val="2614504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9B8E9F-724C-2142-9EF2-1DF48E49A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b="1"/>
              <a:t>本能寺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B6ABDAF4-67C2-CA45-B4F6-58CE0BB38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0" y="1027906"/>
            <a:ext cx="7458075" cy="5593557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CC6C6F-5E4B-3746-B6BC-7156F479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084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6555B5-366D-B344-A162-D3A53C42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/>
          </a:bodyPr>
          <a:lstStyle/>
          <a:p>
            <a:r>
              <a:rPr kumimoji="1" lang="ja-JP" altLang="en-US" sz="3200" b="1"/>
              <a:t>矢田地蔵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3C00EA0F-FBCE-1C45-9D22-36371D8FF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308" y="1701800"/>
            <a:ext cx="5801784" cy="4351338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79DEED-E494-1344-AE38-931E9E63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0E992EA-F9E9-6B43-8EFB-07600993A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00" y="365126"/>
            <a:ext cx="44450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01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9A66C6-EE96-A64A-86F7-A72BEF2F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97889024-0DBF-8F43-AEBC-0C7E56985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625" y="365125"/>
            <a:ext cx="8791575" cy="5905009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52A8E9-3358-694A-9092-A05DBB07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631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040E67-A55D-8A49-9E2B-8724775E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17501"/>
            <a:ext cx="9991725" cy="406400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b="1"/>
              <a:t>新京極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BF192FE-F403-5643-B535-4320F14E5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383" y="830262"/>
            <a:ext cx="7091892" cy="531892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9AF003-7572-EC46-9FC9-955640E1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747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F5F63F-78D3-BB41-AABD-FC2945CD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2725" cy="492125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b="1"/>
              <a:t>誓願寺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A580CB6-C216-AE43-9B55-6ED86CB90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107" y="1112043"/>
            <a:ext cx="7101418" cy="5326063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6B0F19-2353-8648-8C79-85CE0C78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0C0F286-70F0-BD45-8619-B0766E392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874" y="1387476"/>
            <a:ext cx="3411126" cy="496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26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5710FD-A196-B347-9F23-F003AB28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E35B771-18AC-474B-B94B-1901BF11D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350" y="265746"/>
            <a:ext cx="8391525" cy="6301272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2A2ADB-C578-8947-8EC9-E915837F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864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08A48-C0C4-BD44-BC34-16664A5D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320675"/>
            <a:ext cx="10096500" cy="574675"/>
          </a:xfrm>
        </p:spPr>
        <p:txBody>
          <a:bodyPr>
            <a:normAutofit/>
          </a:bodyPr>
          <a:lstStyle/>
          <a:p>
            <a:r>
              <a:rPr kumimoji="1" lang="ja-JP" altLang="en-US" sz="3200" b="1"/>
              <a:t>誠心院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2B567B23-C471-D84A-A52D-D2B4A1298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162" y="1247774"/>
            <a:ext cx="6892396" cy="4962525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C8C3A9-0DA1-4747-A9B9-E0F166D1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F02A8EC-89B3-F34B-8175-3E5B17C00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330" y="1438274"/>
            <a:ext cx="336647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24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13E063-4391-7840-B261-D644B425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</p:spPr>
        <p:txBody>
          <a:bodyPr>
            <a:normAutofit/>
          </a:bodyPr>
          <a:lstStyle/>
          <a:p>
            <a:r>
              <a:rPr kumimoji="1" lang="ja-JP" altLang="en-US" sz="3200" b="1"/>
              <a:t>寅薬師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4C7DFD78-2026-FC4A-A1C2-A4114AF26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4100" y="1043780"/>
            <a:ext cx="7219950" cy="5414963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71FFC7-4D61-4F43-BD75-22FC59C5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664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6F7964-0542-854E-9C5F-B8DE33AA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9750"/>
          </a:xfrm>
        </p:spPr>
        <p:txBody>
          <a:bodyPr>
            <a:normAutofit/>
          </a:bodyPr>
          <a:lstStyle/>
          <a:p>
            <a:r>
              <a:rPr kumimoji="1" lang="ja-JP" altLang="en-US" sz="3200" b="1"/>
              <a:t>蛸薬師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3788EBE2-5F27-9641-9806-A21D3C2A1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16" y="1635125"/>
            <a:ext cx="5601759" cy="4201319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3AC19D-DAF3-1B4E-B744-EFA995BA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190A2E1-59AB-BC4C-B650-004E34969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0" y="1634332"/>
            <a:ext cx="5602817" cy="420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85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1DAD5D-D1EC-F145-8F4B-E450C79F6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125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b="1"/>
              <a:t>錦天満宮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1CE78A88-3304-0B4E-9516-A56FCDCC4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738" y="1362075"/>
            <a:ext cx="6922238" cy="476250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1A76E3-C5A1-8148-A170-E1589746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C3D7BEB-5F9F-DF4B-9889-9F00B4391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675" y="1133475"/>
            <a:ext cx="3776872" cy="52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6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3323A55-2C5F-BF40-8E09-D3AB525C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2865-D7E1-1B44-A422-72D591F226B7}" type="slidenum">
              <a:rPr lang="es-ES" altLang="ja-JP" smtClean="0"/>
              <a:pPr/>
              <a:t>3</a:t>
            </a:fld>
            <a:endParaRPr lang="es-ES" altLang="ja-JP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E55B0F3-129B-CF48-9318-909AADF575F0}"/>
              </a:ext>
            </a:extLst>
          </p:cNvPr>
          <p:cNvGrpSpPr/>
          <p:nvPr/>
        </p:nvGrpSpPr>
        <p:grpSpPr>
          <a:xfrm rot="16200000">
            <a:off x="4041693" y="-2225708"/>
            <a:ext cx="3748575" cy="11593288"/>
            <a:chOff x="3704257" y="2443"/>
            <a:chExt cx="1496694" cy="6813896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F82F4E89-550F-B045-8C72-060EAD289C7A}"/>
                </a:ext>
              </a:extLst>
            </p:cNvPr>
            <p:cNvGrpSpPr/>
            <p:nvPr/>
          </p:nvGrpSpPr>
          <p:grpSpPr>
            <a:xfrm>
              <a:off x="3704257" y="2443"/>
              <a:ext cx="1496694" cy="6813896"/>
              <a:chOff x="6189209" y="2443"/>
              <a:chExt cx="1496694" cy="6813896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43D54FD9-B605-0C43-8F13-D617FD393514}"/>
                  </a:ext>
                </a:extLst>
              </p:cNvPr>
              <p:cNvGrpSpPr/>
              <p:nvPr/>
            </p:nvGrpSpPr>
            <p:grpSpPr>
              <a:xfrm>
                <a:off x="6189209" y="2443"/>
                <a:ext cx="1496694" cy="6813896"/>
                <a:chOff x="6189209" y="0"/>
                <a:chExt cx="1496694" cy="6813896"/>
              </a:xfrm>
            </p:grpSpPr>
            <p:pic>
              <p:nvPicPr>
                <p:cNvPr id="14" name="図 13">
                  <a:extLst>
                    <a:ext uri="{FF2B5EF4-FFF2-40B4-BE49-F238E27FC236}">
                      <a16:creationId xmlns:a16="http://schemas.microsoft.com/office/drawing/2014/main" id="{CBF6A8A2-5171-D149-BD0A-AF3CA41BD6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189209" y="0"/>
                  <a:ext cx="1496694" cy="6813896"/>
                </a:xfrm>
                <a:prstGeom prst="rect">
                  <a:avLst/>
                </a:prstGeom>
              </p:spPr>
            </p:pic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E54C9D0F-9255-A843-9055-7445777485BC}"/>
                    </a:ext>
                  </a:extLst>
                </p:cNvPr>
                <p:cNvSpPr/>
                <p:nvPr/>
              </p:nvSpPr>
              <p:spPr>
                <a:xfrm>
                  <a:off x="6937556" y="1374549"/>
                  <a:ext cx="59372" cy="6525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FBA310D8-8E5B-4643-999A-B203CF0CFB98}"/>
                    </a:ext>
                  </a:extLst>
                </p:cNvPr>
                <p:cNvSpPr/>
                <p:nvPr/>
              </p:nvSpPr>
              <p:spPr>
                <a:xfrm>
                  <a:off x="6678066" y="1309655"/>
                  <a:ext cx="222926" cy="648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8" name="直線矢印コネクタ 17">
                  <a:extLst>
                    <a:ext uri="{FF2B5EF4-FFF2-40B4-BE49-F238E27FC236}">
                      <a16:creationId xmlns:a16="http://schemas.microsoft.com/office/drawing/2014/main" id="{F669FF24-E16E-BE42-ACD8-F373E6834D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4008" y="1262461"/>
                  <a:ext cx="396642" cy="8053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D6B23387-D22F-0042-8E99-44F9D75CA9AE}"/>
                  </a:ext>
                </a:extLst>
              </p:cNvPr>
              <p:cNvSpPr/>
              <p:nvPr/>
            </p:nvSpPr>
            <p:spPr>
              <a:xfrm>
                <a:off x="6937404" y="2931700"/>
                <a:ext cx="59372" cy="652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6C9018A-5BE6-EA49-9A8A-FA01C507D8AD}"/>
                </a:ext>
              </a:extLst>
            </p:cNvPr>
            <p:cNvSpPr/>
            <p:nvPr/>
          </p:nvSpPr>
          <p:spPr>
            <a:xfrm>
              <a:off x="4452452" y="1635556"/>
              <a:ext cx="59372" cy="652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74360E20-900B-E84C-9670-9D733116D7AB}"/>
                </a:ext>
              </a:extLst>
            </p:cNvPr>
            <p:cNvSpPr/>
            <p:nvPr/>
          </p:nvSpPr>
          <p:spPr>
            <a:xfrm>
              <a:off x="4452452" y="1442244"/>
              <a:ext cx="59372" cy="652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58DC82F-501F-3E4B-A12B-EDE6566693A7}"/>
                </a:ext>
              </a:extLst>
            </p:cNvPr>
            <p:cNvSpPr/>
            <p:nvPr/>
          </p:nvSpPr>
          <p:spPr>
            <a:xfrm>
              <a:off x="4439816" y="4083828"/>
              <a:ext cx="59372" cy="652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46B60A3B-EA04-9C42-BCEB-AFEA0DAC293B}"/>
                </a:ext>
              </a:extLst>
            </p:cNvPr>
            <p:cNvSpPr/>
            <p:nvPr/>
          </p:nvSpPr>
          <p:spPr>
            <a:xfrm>
              <a:off x="4439816" y="3284984"/>
              <a:ext cx="59372" cy="652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6DB0C052-1AF7-6142-B6F4-BAA3A610FDCE}"/>
                </a:ext>
              </a:extLst>
            </p:cNvPr>
            <p:cNvSpPr/>
            <p:nvPr/>
          </p:nvSpPr>
          <p:spPr>
            <a:xfrm>
              <a:off x="4439816" y="3212976"/>
              <a:ext cx="59372" cy="652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6FBD8A-2403-EB4B-A8D8-9DA8857073DC}"/>
              </a:ext>
            </a:extLst>
          </p:cNvPr>
          <p:cNvSpPr txBox="1"/>
          <p:nvPr/>
        </p:nvSpPr>
        <p:spPr>
          <a:xfrm>
            <a:off x="4498757" y="1268760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粟田口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E4D8FF3-DAFE-E34D-A529-4C0765B77C04}"/>
              </a:ext>
            </a:extLst>
          </p:cNvPr>
          <p:cNvSpPr txBox="1"/>
          <p:nvPr/>
        </p:nvSpPr>
        <p:spPr>
          <a:xfrm>
            <a:off x="10848528" y="1268760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伏見口</a:t>
            </a:r>
          </a:p>
        </p:txBody>
      </p:sp>
    </p:spTree>
    <p:extLst>
      <p:ext uri="{BB962C8B-B14F-4D97-AF65-F5344CB8AC3E}">
        <p14:creationId xmlns:p14="http://schemas.microsoft.com/office/powerpoint/2010/main" val="2309455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B62619-BA0A-9A4C-A284-8241169DD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25AA9CA9-845B-4A47-A582-70138AEFF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047" y="566116"/>
            <a:ext cx="7530557" cy="5647918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05D2F7-A22E-6A45-9DD7-7EF7009C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341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F2BECE-DA7E-8648-8582-4110C78F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25"/>
          </a:xfrm>
        </p:spPr>
        <p:txBody>
          <a:bodyPr>
            <a:normAutofit/>
          </a:bodyPr>
          <a:lstStyle/>
          <a:p>
            <a:r>
              <a:rPr kumimoji="1" lang="ja-JP" altLang="en-US" sz="3200" b="1"/>
              <a:t>染殿院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BBE267B-52D7-6C4B-93B3-B96D2DE43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757" y="1661317"/>
            <a:ext cx="5849411" cy="4387058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3F7E6D-A36C-D749-ABE4-CA186442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F27F347-EDA6-5C48-9811-6B0F1F000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485" y="1514474"/>
            <a:ext cx="5439139" cy="464502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4C6183D-D5A4-0A4A-9CC2-C4416430B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92" y="1661317"/>
            <a:ext cx="5947140" cy="432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42F752-823E-E745-8EEC-4C25C5347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340"/>
          </a:xfrm>
        </p:spPr>
        <p:txBody>
          <a:bodyPr>
            <a:normAutofit/>
          </a:bodyPr>
          <a:lstStyle/>
          <a:p>
            <a:r>
              <a:rPr kumimoji="1" lang="ja-JP" altLang="en-US" sz="3200" b="1"/>
              <a:t>四条より南の寺町通り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46770AAC-8F46-FA4C-9493-73FF433FE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2724"/>
            <a:ext cx="5488459" cy="4116344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4B9B76-ECB3-CE47-A1D7-17E4CF2A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608557C-0F92-224C-91E5-B598032E0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883" y="1912724"/>
            <a:ext cx="5488458" cy="411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16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54B99D-A4F8-4546-8F37-0A37F870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0676"/>
            <a:ext cx="10515600" cy="680222"/>
          </a:xfrm>
        </p:spPr>
        <p:txBody>
          <a:bodyPr>
            <a:normAutofit/>
          </a:bodyPr>
          <a:lstStyle/>
          <a:p>
            <a:r>
              <a:rPr kumimoji="1" lang="ja-JP" altLang="en-US" sz="3200" b="1"/>
              <a:t>ホテルに入ってしまった浄教寺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1B47FF4B-0A10-EA41-93FF-8F6A92B6F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317" y="1128631"/>
            <a:ext cx="8690861" cy="5363503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572AAE-13D2-C240-A608-FF2183C9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15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ADC1-D1D1-DE4F-8024-40E7CB819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03" y="365125"/>
            <a:ext cx="10525897" cy="648129"/>
          </a:xfrm>
        </p:spPr>
        <p:txBody>
          <a:bodyPr>
            <a:normAutofit/>
          </a:bodyPr>
          <a:lstStyle/>
          <a:p>
            <a:r>
              <a:rPr kumimoji="1" lang="ja-JP" altLang="en-US" sz="3200" b="1"/>
              <a:t>かって京都の秋葉原と言われた電気街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2A2EFAAC-3FDA-F14C-B3BF-D601A196B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513" y="1278770"/>
            <a:ext cx="7966595" cy="5257953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13C9B1-922C-7946-9FE3-B8F1BAAB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00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EA5B31-362D-CE4C-B288-506D0683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b="1"/>
              <a:t>寺町南端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E6777C1-C436-A848-AFA5-CA090403D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401" y="811212"/>
            <a:ext cx="7880349" cy="5910263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BF7C16-8A84-B94E-AE53-E8613050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7" name="左矢印 6">
            <a:extLst>
              <a:ext uri="{FF2B5EF4-FFF2-40B4-BE49-F238E27FC236}">
                <a16:creationId xmlns:a16="http://schemas.microsoft.com/office/drawing/2014/main" id="{3ED09E49-BA72-1946-8B08-FC114E03EA12}"/>
              </a:ext>
            </a:extLst>
          </p:cNvPr>
          <p:cNvSpPr/>
          <p:nvPr/>
        </p:nvSpPr>
        <p:spPr>
          <a:xfrm rot="12545020">
            <a:off x="7858125" y="3476625"/>
            <a:ext cx="514350" cy="14287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162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F983D1-9EBF-3C4C-BCB8-A9267325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52133"/>
            <a:ext cx="3800475" cy="520700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b="1"/>
              <a:t>下寺町・富小路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4222F15D-0740-604B-BD2F-9C0BCB2D1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7475" y="1004584"/>
            <a:ext cx="8591296" cy="542479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9DC044-6276-3045-B5E1-022295E7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453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330C51-1305-B644-B4CB-8CECCD4C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01250" cy="663575"/>
          </a:xfrm>
        </p:spPr>
        <p:txBody>
          <a:bodyPr>
            <a:normAutofit/>
          </a:bodyPr>
          <a:lstStyle/>
          <a:p>
            <a:r>
              <a:rPr kumimoji="1" lang="ja-JP" altLang="en-US" sz="3200" b="1"/>
              <a:t>上徳寺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C2A9F52A-F03D-6148-A464-F94CBE1C7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49" y="1001521"/>
            <a:ext cx="8069813" cy="5465953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18423A-18A2-7641-81F9-97C6801B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843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2356D9-E053-6644-8BFB-12FCD44E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66AF403-254F-F542-8668-9B9E5D8D9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775" y="981080"/>
            <a:ext cx="9096375" cy="5431836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3CEE55-B718-9443-9B56-F765C186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381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47A1DD-6677-034C-BF65-794A8CE0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76500" cy="585837"/>
          </a:xfrm>
        </p:spPr>
        <p:txBody>
          <a:bodyPr>
            <a:normAutofit/>
          </a:bodyPr>
          <a:lstStyle/>
          <a:p>
            <a:r>
              <a:rPr kumimoji="1" lang="ja-JP" altLang="en-US" sz="3200" b="1"/>
              <a:t>世継地蔵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B03B6CBE-0FA9-BA46-B0FA-82B5E456F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953880"/>
            <a:ext cx="7753350" cy="560627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4C6720-04D7-9E48-B172-8F2B72D5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72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E9B0BF-2B4D-FB4A-8954-CBB8AF03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438400" cy="444499"/>
          </a:xfrm>
        </p:spPr>
        <p:txBody>
          <a:bodyPr>
            <a:normAutofit/>
          </a:bodyPr>
          <a:lstStyle/>
          <a:p>
            <a:r>
              <a:rPr kumimoji="1" lang="ja-JP" altLang="en-US" sz="2400" b="1"/>
              <a:t>鞍馬口上善寺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13C78FB1-4F86-8741-976B-C2E437470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924" y="922509"/>
            <a:ext cx="7515225" cy="5471084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FB07F4-9720-AB4F-8321-7A1FBF67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51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984872-04E8-D447-B35F-AC9BD9D2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496866FF-B809-C148-82BC-7C10D7DA8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175" y="765175"/>
            <a:ext cx="7620000" cy="571500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707717-AE4A-8849-B246-F83B6533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536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235ECD-A18F-624D-9B30-E4D8FAD92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515225" cy="444500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b="1"/>
              <a:t>市比売神社</a:t>
            </a:r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A598292A-D744-6E46-BC82-4B0333EC9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5776" y="438150"/>
            <a:ext cx="4472582" cy="5963444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7A8289-0D49-7E43-8680-EF39DA4C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957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5D534F-3D7B-904D-BA84-E85A47AB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43695D7D-59D5-4A48-8A42-5E9B819DF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791" y="739830"/>
            <a:ext cx="7652984" cy="5746695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E86463-445D-F04D-B0C5-B93606E5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577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3DD7E8-0A25-DA48-B350-6DAD6C9A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BB8B3205-914E-BF49-8BE1-CC30EF7AA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397" y="742951"/>
            <a:ext cx="4060031" cy="561340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FDAC85-C654-0144-BE4C-4AEAD969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43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BD294A0-2D55-484C-8808-AA6B13F1F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1171575"/>
            <a:ext cx="67310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59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473BF1-97C7-4F4A-BA8A-9DC6159F8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D7CF95A2-A577-E244-9390-44ADFFCB6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849" y="494760"/>
            <a:ext cx="9206685" cy="586159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45C8E6-CD96-8540-92C0-8D9D841F3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D900BE-E6DB-2845-B773-AC1B3BB534D8}"/>
              </a:ext>
            </a:extLst>
          </p:cNvPr>
          <p:cNvSpPr txBox="1"/>
          <p:nvPr/>
        </p:nvSpPr>
        <p:spPr>
          <a:xfrm>
            <a:off x="2154857" y="2219325"/>
            <a:ext cx="7882286" cy="193899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/>
              <a:t>I hope that you enjoyed the tour.</a:t>
            </a:r>
          </a:p>
          <a:p>
            <a:pPr algn="ctr"/>
            <a:endParaRPr lang="en-US" altLang="ja-JP" sz="4000" dirty="0"/>
          </a:p>
          <a:p>
            <a:pPr algn="ctr"/>
            <a:r>
              <a:rPr kumimoji="1" lang="en-US" altLang="ja-JP" sz="4000" dirty="0"/>
              <a:t>Thank you!</a:t>
            </a:r>
            <a:endParaRPr kumimoji="1" lang="ja-JP" altLang="en-US" sz="4000"/>
          </a:p>
        </p:txBody>
      </p:sp>
    </p:spTree>
    <p:extLst>
      <p:ext uri="{BB962C8B-B14F-4D97-AF65-F5344CB8AC3E}">
        <p14:creationId xmlns:p14="http://schemas.microsoft.com/office/powerpoint/2010/main" val="28567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973686-D79A-4F42-A3C3-DF4B1DE7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1650"/>
          </a:xfrm>
        </p:spPr>
        <p:txBody>
          <a:bodyPr>
            <a:normAutofit/>
          </a:bodyPr>
          <a:lstStyle/>
          <a:p>
            <a:r>
              <a:rPr kumimoji="1" lang="ja-JP" altLang="en-US" sz="2400" b="1"/>
              <a:t>上善寺深泥池地蔵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1187D0B-F55E-8444-9E65-F42D54F50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350168"/>
            <a:ext cx="5801784" cy="4351338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6F576D-12DF-2E4C-B144-6C619EBA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9941F52-DD60-7A46-A7E1-EAC83A548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984" y="1104106"/>
            <a:ext cx="50800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8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823729-DABE-774B-B9AB-E37B135C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08" y="257175"/>
            <a:ext cx="1491192" cy="671513"/>
          </a:xfrm>
        </p:spPr>
        <p:txBody>
          <a:bodyPr>
            <a:normAutofit/>
          </a:bodyPr>
          <a:lstStyle/>
          <a:p>
            <a:r>
              <a:rPr kumimoji="1" lang="ja-JP" altLang="en-US" sz="2400" b="1"/>
              <a:t>天寧寺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C124B0C0-4758-1845-ABEA-5B914D01F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008" y="1428750"/>
            <a:ext cx="6360584" cy="4770438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9BDB11-39AA-9C43-B60E-DFD1DC19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1DEB8D8-673A-7C41-AAC6-BBC7CED5B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674688"/>
            <a:ext cx="7620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3C8705-4ACA-D84E-B0C7-9FB2048A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498124" cy="623416"/>
          </a:xfrm>
        </p:spPr>
        <p:txBody>
          <a:bodyPr>
            <a:normAutofit/>
          </a:bodyPr>
          <a:lstStyle/>
          <a:p>
            <a:r>
              <a:rPr kumimoji="1" lang="ja-JP" altLang="en-US" sz="3200" b="1"/>
              <a:t>西園寺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D2B42F5E-ACEA-9448-8FFA-3C8B2B6F7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427" y="988542"/>
            <a:ext cx="7772400" cy="5331866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CFF769-A7C9-314C-AB27-E5BE244E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91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812868-D34E-0F42-9E79-AFBFE4D1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7899ECA6-C59A-A842-AE7B-E77C2E2F2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596" y="486809"/>
            <a:ext cx="9341708" cy="5754492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7FCA39-F8A4-7341-B44C-478B209F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014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1B840C-1045-B64B-A849-F7E8224D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74EE4535-9207-CA44-87E8-0F05C37C2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357" y="582285"/>
            <a:ext cx="8748584" cy="5774065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3B9398-42C2-664D-A7B9-2F7B0C80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8BE3-9EE9-B841-9D67-99E6C98765B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797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140</Words>
  <Application>Microsoft Macintosh PowerPoint</Application>
  <PresentationFormat>ワイド画面</PresentationFormat>
  <Paragraphs>82</Paragraphs>
  <Slides>44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8" baseType="lpstr">
      <vt:lpstr>游ゴシック</vt:lpstr>
      <vt:lpstr>游ゴシック Light</vt:lpstr>
      <vt:lpstr>Arial</vt:lpstr>
      <vt:lpstr>Office テーマ</vt:lpstr>
      <vt:lpstr>バーチャル寺町ツアー に出かけよう</vt:lpstr>
      <vt:lpstr>PowerPoint プレゼンテーション</vt:lpstr>
      <vt:lpstr>PowerPoint プレゼンテーション</vt:lpstr>
      <vt:lpstr>鞍馬口上善寺</vt:lpstr>
      <vt:lpstr>上善寺深泥池地蔵</vt:lpstr>
      <vt:lpstr>天寧寺</vt:lpstr>
      <vt:lpstr>西園寺</vt:lpstr>
      <vt:lpstr>PowerPoint プレゼンテーション</vt:lpstr>
      <vt:lpstr>PowerPoint プレゼンテーション</vt:lpstr>
      <vt:lpstr>本満寺</vt:lpstr>
      <vt:lpstr>PowerPoint プレゼンテーション</vt:lpstr>
      <vt:lpstr>清浄華院</vt:lpstr>
      <vt:lpstr>泣き不動</vt:lpstr>
      <vt:lpstr>蘆山寺</vt:lpstr>
      <vt:lpstr>PowerPoint プレゼンテーション</vt:lpstr>
      <vt:lpstr>下御霊神社</vt:lpstr>
      <vt:lpstr>革堂行願寺</vt:lpstr>
      <vt:lpstr>PowerPoint プレゼンテーション</vt:lpstr>
      <vt:lpstr>寺町アーケード</vt:lpstr>
      <vt:lpstr>本能寺</vt:lpstr>
      <vt:lpstr>矢田地蔵</vt:lpstr>
      <vt:lpstr>PowerPoint プレゼンテーション</vt:lpstr>
      <vt:lpstr>新京極</vt:lpstr>
      <vt:lpstr>誓願寺</vt:lpstr>
      <vt:lpstr>PowerPoint プレゼンテーション</vt:lpstr>
      <vt:lpstr>誠心院</vt:lpstr>
      <vt:lpstr>寅薬師</vt:lpstr>
      <vt:lpstr>蛸薬師</vt:lpstr>
      <vt:lpstr>錦天満宮</vt:lpstr>
      <vt:lpstr>PowerPoint プレゼンテーション</vt:lpstr>
      <vt:lpstr>染殿院</vt:lpstr>
      <vt:lpstr>四条より南の寺町通り</vt:lpstr>
      <vt:lpstr>ホテルに入ってしまった浄教寺</vt:lpstr>
      <vt:lpstr>かって京都の秋葉原と言われた電気街</vt:lpstr>
      <vt:lpstr>寺町南端</vt:lpstr>
      <vt:lpstr>下寺町・富小路</vt:lpstr>
      <vt:lpstr>上徳寺</vt:lpstr>
      <vt:lpstr>PowerPoint プレゼンテーション</vt:lpstr>
      <vt:lpstr>世継地蔵</vt:lpstr>
      <vt:lpstr>PowerPoint プレゼンテーション</vt:lpstr>
      <vt:lpstr>市比売神社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バーチャル寺町ツアー に出かけよう</dc:title>
  <dc:creator>井村 治</dc:creator>
  <cp:lastModifiedBy>井村 治</cp:lastModifiedBy>
  <cp:revision>24</cp:revision>
  <dcterms:created xsi:type="dcterms:W3CDTF">2021-02-19T06:54:18Z</dcterms:created>
  <dcterms:modified xsi:type="dcterms:W3CDTF">2021-02-20T01:02:32Z</dcterms:modified>
</cp:coreProperties>
</file>